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28043-5A9C-7CB3-A439-0966E606AA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96F6D4-7ED2-F0A1-EB7B-065598E352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C9C60E-09BC-CDFF-8724-F03CA2B2E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50D11-5340-4E39-BFDC-B14B4594A88E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C14D79-2FFC-FFB1-6DE3-56C64A916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9CF457-4035-E795-3BF1-2EFCECC75B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F2DB-D1A2-4C40-BBD2-82619DE0A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92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882D22-4A7E-5B06-0566-7F829851A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3CA92C-2EA6-C5B3-026C-C52C44DC1B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B7A381-F3B8-0CC4-5299-C8735A570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50D11-5340-4E39-BFDC-B14B4594A88E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947C90-0211-03AC-F7A3-0E810F92F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59F702-E16B-8BF5-2420-DFEB44024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F2DB-D1A2-4C40-BBD2-82619DE0A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110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528C3-C382-1CCE-40B2-63D4D955AE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90B428-8EE3-ED50-DC10-ED7FB284B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AD610E-5299-EE61-FEA1-151D88FB5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50D11-5340-4E39-BFDC-B14B4594A88E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9DC200-C839-D216-9DAC-B31D03CDC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BD0D3D-23AA-EB12-9979-A3E273AC3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F2DB-D1A2-4C40-BBD2-82619DE0A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035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81DDD-071B-90DD-5FD2-154EB22E0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660D9D-6BC1-3B02-3876-8C245CF3D9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5CCD4A-5A81-A495-EA06-4984E4A27F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04E836-5369-2EB7-D525-B9F4F8D83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50D11-5340-4E39-BFDC-B14B4594A88E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3597E9-2007-0B90-DCA4-3C7A38B6F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6282BE-18BA-2D7D-740D-334FA52E5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F2DB-D1A2-4C40-BBD2-82619DE0A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836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A9EEA-B09C-33BA-BC11-F99CB5C7C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BCD83D-79C6-3831-C72C-52EDD2CCA8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9851D5-6AC0-FE18-179B-BC874047E9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B4E765-3776-05A6-B383-9B913CD06C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77D498-E006-74D4-7F00-2FF0D8F89A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41D745A-DEFC-2DCA-DFD2-84DA5224E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50D11-5340-4E39-BFDC-B14B4594A88E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4BF8BAC-1F13-F3A3-4CB7-787AA6034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DF7416-0BFD-3FC2-71F1-6458F600D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F2DB-D1A2-4C40-BBD2-82619DE0A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940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EDCC8-7F1E-5E9B-392E-751B76B33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767AB1-F5BB-EACD-1352-55E78B6D7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50D11-5340-4E39-BFDC-B14B4594A88E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74F2A8-46A1-75E6-1AB3-930E4D88C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2E6683-F9CB-7BAD-F716-6444894E8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F2DB-D1A2-4C40-BBD2-82619DE0A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055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79E77E-E547-7D2E-799C-7F7F7C5A9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50D11-5340-4E39-BFDC-B14B4594A88E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03D027-339D-05C6-31C4-567A09018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6CC69C-6E89-2DFA-F00B-1D147AA20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F2DB-D1A2-4C40-BBD2-82619DE0A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066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AA86C-3757-A1A1-71CC-8B7F46FD2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DF937-59EE-E7C3-63FB-68E922C9B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5F11DF-1559-A527-ACA4-FD858A0D2F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32F401-858E-A71A-0211-7C7196956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50D11-5340-4E39-BFDC-B14B4594A88E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A712F0-DB34-415C-4EA2-AC0F482FB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DB87FC-2B5B-73EB-BDEC-C31060F58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F2DB-D1A2-4C40-BBD2-82619DE0A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856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B951F-9B00-CBCA-167E-C92BA0643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795F493-CADF-6012-EE2E-DD93A8A1D7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1D4A1F-C0B6-C78E-BCC9-D60624548C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BB1D31-1E13-00F1-F3C5-90307AC08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50D11-5340-4E39-BFDC-B14B4594A88E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43F90A-F58C-625C-482B-BBA13164B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F1ADF0-A937-9BD7-AD28-C6926CE8A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F2DB-D1A2-4C40-BBD2-82619DE0A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84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44CD3-05C9-BBC1-3AB8-1AB2BAD01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8F0C43-4760-56BC-3199-7934518A75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624053-A4C0-55D9-2ECF-9F9B7C7B7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50D11-5340-4E39-BFDC-B14B4594A88E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648617-E904-8144-D569-1844404A8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03648-1B4F-0AA0-DBBD-4918C1244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F2DB-D1A2-4C40-BBD2-82619DE0A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353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774D86-0071-9FD2-49F5-C942F058A5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F17766-5F95-498E-B898-0B908B8D7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285D92-DAC0-D66D-83E9-4156D7CB7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50D11-5340-4E39-BFDC-B14B4594A88E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540A5C-46A6-69A8-AFD5-BAA28FE77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D5B03B-50B7-7747-0A88-F20B9EF17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F2DB-D1A2-4C40-BBD2-82619DE0A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491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E5D03C-9A04-9964-3651-4FA196891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3C10BA-647B-32D9-C472-86B886C79F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D7DED7-03DE-A18C-ABDB-6996B3E655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50D11-5340-4E39-BFDC-B14B4594A88E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EC4AA2-832A-8F7E-9D0C-BE145342B7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445015-8C84-5DEC-5250-78F5A2FBE0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9F2DB-D1A2-4C40-BBD2-82619DE0A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656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4881989-05DF-2A81-F8C2-E9927D412A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5866703"/>
              </p:ext>
            </p:extLst>
          </p:nvPr>
        </p:nvGraphicFramePr>
        <p:xfrm>
          <a:off x="2817845" y="1095236"/>
          <a:ext cx="3415004" cy="44021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4457">
                  <a:extLst>
                    <a:ext uri="{9D8B030D-6E8A-4147-A177-3AD203B41FA5}">
                      <a16:colId xmlns:a16="http://schemas.microsoft.com/office/drawing/2014/main" val="1286721005"/>
                    </a:ext>
                  </a:extLst>
                </a:gridCol>
                <a:gridCol w="415684">
                  <a:extLst>
                    <a:ext uri="{9D8B030D-6E8A-4147-A177-3AD203B41FA5}">
                      <a16:colId xmlns:a16="http://schemas.microsoft.com/office/drawing/2014/main" val="104703829"/>
                    </a:ext>
                  </a:extLst>
                </a:gridCol>
                <a:gridCol w="420420">
                  <a:extLst>
                    <a:ext uri="{9D8B030D-6E8A-4147-A177-3AD203B41FA5}">
                      <a16:colId xmlns:a16="http://schemas.microsoft.com/office/drawing/2014/main" val="3032327072"/>
                    </a:ext>
                  </a:extLst>
                </a:gridCol>
                <a:gridCol w="419234">
                  <a:extLst>
                    <a:ext uri="{9D8B030D-6E8A-4147-A177-3AD203B41FA5}">
                      <a16:colId xmlns:a16="http://schemas.microsoft.com/office/drawing/2014/main" val="2842127790"/>
                    </a:ext>
                  </a:extLst>
                </a:gridCol>
                <a:gridCol w="410115">
                  <a:extLst>
                    <a:ext uri="{9D8B030D-6E8A-4147-A177-3AD203B41FA5}">
                      <a16:colId xmlns:a16="http://schemas.microsoft.com/office/drawing/2014/main" val="3409812453"/>
                    </a:ext>
                  </a:extLst>
                </a:gridCol>
                <a:gridCol w="427100">
                  <a:extLst>
                    <a:ext uri="{9D8B030D-6E8A-4147-A177-3AD203B41FA5}">
                      <a16:colId xmlns:a16="http://schemas.microsoft.com/office/drawing/2014/main" val="3832969123"/>
                    </a:ext>
                  </a:extLst>
                </a:gridCol>
                <a:gridCol w="453794">
                  <a:extLst>
                    <a:ext uri="{9D8B030D-6E8A-4147-A177-3AD203B41FA5}">
                      <a16:colId xmlns:a16="http://schemas.microsoft.com/office/drawing/2014/main" val="2664361984"/>
                    </a:ext>
                  </a:extLst>
                </a:gridCol>
                <a:gridCol w="434200">
                  <a:extLst>
                    <a:ext uri="{9D8B030D-6E8A-4147-A177-3AD203B41FA5}">
                      <a16:colId xmlns:a16="http://schemas.microsoft.com/office/drawing/2014/main" val="1990799990"/>
                    </a:ext>
                  </a:extLst>
                </a:gridCol>
              </a:tblGrid>
              <a:tr h="4057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endParaRPr lang="en-GB" sz="800" kern="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 dirty="0">
                          <a:effectLst/>
                        </a:rPr>
                        <a:t>11 Sep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 dirty="0">
                          <a:effectLst/>
                        </a:rPr>
                        <a:t>2024</a:t>
                      </a:r>
                      <a:endParaRPr lang="en-GB" sz="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23 Oct 2024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18 Dec 2024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5  Feb 2025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26 Mar 2025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21 May 2025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16 Jul 2025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extLst>
                  <a:ext uri="{0D108BD9-81ED-4DB2-BD59-A6C34878D82A}">
                    <a16:rowId xmlns:a16="http://schemas.microsoft.com/office/drawing/2014/main" val="1092841715"/>
                  </a:ext>
                </a:extLst>
              </a:tr>
              <a:tr h="2237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C Aspin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extLst>
                  <a:ext uri="{0D108BD9-81ED-4DB2-BD59-A6C34878D82A}">
                    <a16:rowId xmlns:a16="http://schemas.microsoft.com/office/drawing/2014/main" val="1182449453"/>
                  </a:ext>
                </a:extLst>
              </a:tr>
              <a:tr h="338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A Bursey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A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extLst>
                  <a:ext uri="{0D108BD9-81ED-4DB2-BD59-A6C34878D82A}">
                    <a16:rowId xmlns:a16="http://schemas.microsoft.com/office/drawing/2014/main" val="289490671"/>
                  </a:ext>
                </a:extLst>
              </a:tr>
              <a:tr h="338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K Collens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extLst>
                  <a:ext uri="{0D108BD9-81ED-4DB2-BD59-A6C34878D82A}">
                    <a16:rowId xmlns:a16="http://schemas.microsoft.com/office/drawing/2014/main" val="1960805658"/>
                  </a:ext>
                </a:extLst>
              </a:tr>
              <a:tr h="1084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I Eyre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A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extLst>
                  <a:ext uri="{0D108BD9-81ED-4DB2-BD59-A6C34878D82A}">
                    <a16:rowId xmlns:a16="http://schemas.microsoft.com/office/drawing/2014/main" val="2597665836"/>
                  </a:ext>
                </a:extLst>
              </a:tr>
              <a:tr h="338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Z Fletcher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A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extLst>
                  <a:ext uri="{0D108BD9-81ED-4DB2-BD59-A6C34878D82A}">
                    <a16:rowId xmlns:a16="http://schemas.microsoft.com/office/drawing/2014/main" val="2811821669"/>
                  </a:ext>
                </a:extLst>
              </a:tr>
              <a:tr h="338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J Hawksley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extLst>
                  <a:ext uri="{0D108BD9-81ED-4DB2-BD59-A6C34878D82A}">
                    <a16:rowId xmlns:a16="http://schemas.microsoft.com/office/drawing/2014/main" val="1489487922"/>
                  </a:ext>
                </a:extLst>
              </a:tr>
              <a:tr h="338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G Holloway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A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A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extLst>
                  <a:ext uri="{0D108BD9-81ED-4DB2-BD59-A6C34878D82A}">
                    <a16:rowId xmlns:a16="http://schemas.microsoft.com/office/drawing/2014/main" val="3736017452"/>
                  </a:ext>
                </a:extLst>
              </a:tr>
              <a:tr h="338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J Redman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extLst>
                  <a:ext uri="{0D108BD9-81ED-4DB2-BD59-A6C34878D82A}">
                    <a16:rowId xmlns:a16="http://schemas.microsoft.com/office/drawing/2014/main" val="2999512590"/>
                  </a:ext>
                </a:extLst>
              </a:tr>
              <a:tr h="338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P Rowley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A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A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extLst>
                  <a:ext uri="{0D108BD9-81ED-4DB2-BD59-A6C34878D82A}">
                    <a16:rowId xmlns:a16="http://schemas.microsoft.com/office/drawing/2014/main" val="71340983"/>
                  </a:ext>
                </a:extLst>
              </a:tr>
              <a:tr h="338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G Spragg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A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extLst>
                  <a:ext uri="{0D108BD9-81ED-4DB2-BD59-A6C34878D82A}">
                    <a16:rowId xmlns:a16="http://schemas.microsoft.com/office/drawing/2014/main" val="835360541"/>
                  </a:ext>
                </a:extLst>
              </a:tr>
              <a:tr h="338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S Spencer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A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extLst>
                  <a:ext uri="{0D108BD9-81ED-4DB2-BD59-A6C34878D82A}">
                    <a16:rowId xmlns:a16="http://schemas.microsoft.com/office/drawing/2014/main" val="3089538177"/>
                  </a:ext>
                </a:extLst>
              </a:tr>
              <a:tr h="2237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L Steele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-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extLst>
                  <a:ext uri="{0D108BD9-81ED-4DB2-BD59-A6C34878D82A}">
                    <a16:rowId xmlns:a16="http://schemas.microsoft.com/office/drawing/2014/main" val="1119427355"/>
                  </a:ext>
                </a:extLst>
              </a:tr>
              <a:tr h="338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L Windon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 dirty="0">
                          <a:effectLst/>
                        </a:rPr>
                        <a:t>√</a:t>
                      </a:r>
                      <a:endParaRPr lang="en-GB" sz="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A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A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>
                          <a:effectLst/>
                        </a:rPr>
                        <a:t>√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700" kern="0" dirty="0">
                          <a:effectLst/>
                        </a:rPr>
                        <a:t>√</a:t>
                      </a:r>
                      <a:endParaRPr lang="en-GB" sz="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095" marR="45095" marT="0" marB="0"/>
                </a:tc>
                <a:extLst>
                  <a:ext uri="{0D108BD9-81ED-4DB2-BD59-A6C34878D82A}">
                    <a16:rowId xmlns:a16="http://schemas.microsoft.com/office/drawing/2014/main" val="1090490034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6596A6B9-F26E-FDA5-4CF3-58CC31A45CB0}"/>
              </a:ext>
            </a:extLst>
          </p:cNvPr>
          <p:cNvSpPr txBox="1"/>
          <p:nvPr/>
        </p:nvSpPr>
        <p:spPr>
          <a:xfrm>
            <a:off x="2817845" y="5497413"/>
            <a:ext cx="4751614" cy="7362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8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KEY:   √=Participated    A=Absent  -Not a serving Governor at time of meeting</a:t>
            </a:r>
            <a:endParaRPr lang="en-GB" sz="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4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	 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21063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157</Words>
  <Application>Microsoft Office PowerPoint</Application>
  <PresentationFormat>Widescreen</PresentationFormat>
  <Paragraphs>114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clemitson36@outlook.com</dc:creator>
  <cp:lastModifiedBy>clemitson36@outlook.com</cp:lastModifiedBy>
  <cp:revision>1</cp:revision>
  <dcterms:created xsi:type="dcterms:W3CDTF">2025-09-13T11:00:48Z</dcterms:created>
  <dcterms:modified xsi:type="dcterms:W3CDTF">2025-09-13T11:01:08Z</dcterms:modified>
</cp:coreProperties>
</file>